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3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F983-3C2E-4CA3-B3FE-FDCA5D8ED330}" type="datetimeFigureOut">
              <a:rPr lang="en-US" smtClean="0"/>
              <a:pPr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E63C-421D-4EE7-A1B4-CF55D633A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F983-3C2E-4CA3-B3FE-FDCA5D8ED330}" type="datetimeFigureOut">
              <a:rPr lang="en-US" smtClean="0"/>
              <a:pPr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E63C-421D-4EE7-A1B4-CF55D633A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F983-3C2E-4CA3-B3FE-FDCA5D8ED330}" type="datetimeFigureOut">
              <a:rPr lang="en-US" smtClean="0"/>
              <a:pPr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E63C-421D-4EE7-A1B4-CF55D633A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F983-3C2E-4CA3-B3FE-FDCA5D8ED330}" type="datetimeFigureOut">
              <a:rPr lang="en-US" smtClean="0"/>
              <a:pPr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E63C-421D-4EE7-A1B4-CF55D633A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F983-3C2E-4CA3-B3FE-FDCA5D8ED330}" type="datetimeFigureOut">
              <a:rPr lang="en-US" smtClean="0"/>
              <a:pPr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E63C-421D-4EE7-A1B4-CF55D633A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F983-3C2E-4CA3-B3FE-FDCA5D8ED330}" type="datetimeFigureOut">
              <a:rPr lang="en-US" smtClean="0"/>
              <a:pPr/>
              <a:t>7/11/2024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E63C-421D-4EE7-A1B4-CF55D633A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F983-3C2E-4CA3-B3FE-FDCA5D8ED330}" type="datetimeFigureOut">
              <a:rPr lang="en-US" smtClean="0"/>
              <a:pPr/>
              <a:t>7/11/2024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E63C-421D-4EE7-A1B4-CF55D633A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F983-3C2E-4CA3-B3FE-FDCA5D8ED330}" type="datetimeFigureOut">
              <a:rPr lang="en-US" smtClean="0"/>
              <a:pPr/>
              <a:t>7/11/2024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E63C-421D-4EE7-A1B4-CF55D633A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F983-3C2E-4CA3-B3FE-FDCA5D8ED330}" type="datetimeFigureOut">
              <a:rPr lang="en-US" smtClean="0"/>
              <a:pPr/>
              <a:t>7/11/2024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E63C-421D-4EE7-A1B4-CF55D633A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F983-3C2E-4CA3-B3FE-FDCA5D8ED330}" type="datetimeFigureOut">
              <a:rPr lang="en-US" smtClean="0"/>
              <a:pPr/>
              <a:t>7/11/2024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E63C-421D-4EE7-A1B4-CF55D633A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F983-3C2E-4CA3-B3FE-FDCA5D8ED330}" type="datetimeFigureOut">
              <a:rPr lang="en-US" smtClean="0"/>
              <a:pPr/>
              <a:t>7/11/2024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E63C-421D-4EE7-A1B4-CF55D633A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4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8F983-3C2E-4CA3-B3FE-FDCA5D8ED330}" type="datetimeFigureOut">
              <a:rPr lang="en-US" smtClean="0"/>
              <a:pPr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DE63C-421D-4EE7-A1B4-CF55D633A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00200"/>
            <a:ext cx="9144000" cy="1981200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>
                <a:solidFill>
                  <a:srgbClr val="C00000"/>
                </a:solidFill>
                <a:latin typeface="Algerian" pitchFamily="82" charset="0"/>
              </a:rPr>
              <a:t/>
            </a:r>
            <a:br>
              <a:rPr lang="en-US" sz="6000" b="1" dirty="0" smtClean="0">
                <a:solidFill>
                  <a:srgbClr val="C00000"/>
                </a:solidFill>
                <a:latin typeface="Algerian" pitchFamily="82" charset="0"/>
              </a:rPr>
            </a:br>
            <a:r>
              <a:rPr lang="en-US" sz="6000" b="1" dirty="0" smtClean="0">
                <a:solidFill>
                  <a:srgbClr val="C00000"/>
                </a:solidFill>
                <a:latin typeface="Algerian" pitchFamily="82" charset="0"/>
              </a:rPr>
              <a:t>Training programme </a:t>
            </a:r>
            <a:r>
              <a:rPr lang="en-US" sz="6000" b="1" dirty="0">
                <a:solidFill>
                  <a:srgbClr val="C00000"/>
                </a:solidFill>
                <a:latin typeface="Algerian" pitchFamily="82" charset="0"/>
              </a:rPr>
              <a:t>ON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3600" b="1" dirty="0" smtClean="0">
                <a:solidFill>
                  <a:schemeClr val="accent4"/>
                </a:solidFill>
                <a:latin typeface="Arial Rounded MT Bold" pitchFamily="34" charset="0"/>
              </a:rPr>
              <a:t>Management of Warehouses for </a:t>
            </a:r>
            <a:r>
              <a:rPr lang="en-US" sz="3100" b="1" dirty="0" smtClean="0">
                <a:solidFill>
                  <a:schemeClr val="accent4"/>
                </a:solidFill>
                <a:latin typeface="Arial Rounded MT Bold" pitchFamily="34" charset="0"/>
              </a:rPr>
              <a:t>Managers/Supervisors and Employees of TGSWC</a:t>
            </a:r>
            <a:r>
              <a:rPr lang="en-US" sz="4000" dirty="0" smtClean="0">
                <a:solidFill>
                  <a:schemeClr val="accent4"/>
                </a:solidFill>
                <a:latin typeface="Arial Rounded MT Bold" pitchFamily="34" charset="0"/>
              </a:rPr>
              <a:t/>
            </a:r>
            <a:br>
              <a:rPr lang="en-US" sz="4000" dirty="0" smtClean="0">
                <a:solidFill>
                  <a:schemeClr val="accent4"/>
                </a:solidFill>
                <a:latin typeface="Arial Rounded MT Bold" pitchFamily="34" charset="0"/>
              </a:rPr>
            </a:br>
            <a:r>
              <a:rPr lang="en-US" sz="6000" dirty="0"/>
              <a:t/>
            </a:r>
            <a:br>
              <a:rPr lang="en-US" sz="6000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52800"/>
            <a:ext cx="9144000" cy="3124200"/>
          </a:xfrm>
        </p:spPr>
        <p:txBody>
          <a:bodyPr>
            <a:normAutofit fontScale="25000" lnSpcReduction="20000"/>
          </a:bodyPr>
          <a:lstStyle/>
          <a:p>
            <a:endParaRPr lang="en-US" b="1" u="sng" dirty="0" smtClean="0">
              <a:solidFill>
                <a:srgbClr val="00B050"/>
              </a:solidFill>
              <a:latin typeface="Britannic Bold" pitchFamily="34" charset="0"/>
            </a:endParaRPr>
          </a:p>
          <a:p>
            <a:r>
              <a:rPr lang="en-US" sz="14400" b="1" u="sng" dirty="0" smtClean="0">
                <a:solidFill>
                  <a:srgbClr val="00B050"/>
                </a:solidFill>
                <a:latin typeface="Britannic Bold" pitchFamily="34" charset="0"/>
              </a:rPr>
              <a:t>From 18.07.2024 to 20.07.2024</a:t>
            </a:r>
          </a:p>
          <a:p>
            <a:endParaRPr lang="en-US" sz="14400" dirty="0">
              <a:solidFill>
                <a:srgbClr val="00B050"/>
              </a:solidFill>
              <a:latin typeface="Britannic Bold" pitchFamily="34" charset="0"/>
            </a:endParaRPr>
          </a:p>
          <a:p>
            <a:endParaRPr lang="en-US" sz="3600" b="1" dirty="0" smtClean="0">
              <a:solidFill>
                <a:srgbClr val="002060"/>
              </a:solidFill>
            </a:endParaRPr>
          </a:p>
          <a:p>
            <a:endParaRPr lang="en-US" sz="3600" b="1" dirty="0" smtClean="0">
              <a:solidFill>
                <a:srgbClr val="002060"/>
              </a:solidFill>
            </a:endParaRPr>
          </a:p>
          <a:p>
            <a:r>
              <a:rPr lang="en-US" sz="14400" b="1" dirty="0" smtClean="0">
                <a:solidFill>
                  <a:srgbClr val="002060"/>
                </a:solidFill>
              </a:rPr>
              <a:t>INSTITUTE </a:t>
            </a:r>
            <a:r>
              <a:rPr lang="en-US" sz="14400" b="1" dirty="0">
                <a:solidFill>
                  <a:srgbClr val="002060"/>
                </a:solidFill>
              </a:rPr>
              <a:t>OF </a:t>
            </a:r>
            <a:r>
              <a:rPr lang="en-US" sz="14400" b="1" dirty="0" smtClean="0">
                <a:solidFill>
                  <a:srgbClr val="002060"/>
                </a:solidFill>
              </a:rPr>
              <a:t>COOPERATIVE MANAGEME`NT </a:t>
            </a:r>
          </a:p>
          <a:p>
            <a:r>
              <a:rPr lang="en-US" sz="14400" b="1" dirty="0" smtClean="0">
                <a:solidFill>
                  <a:srgbClr val="002060"/>
                </a:solidFill>
              </a:rPr>
              <a:t>HYDERABAD</a:t>
            </a:r>
            <a:endParaRPr lang="en-US" sz="14400" dirty="0">
              <a:solidFill>
                <a:srgbClr val="002060"/>
              </a:solidFill>
            </a:endParaRPr>
          </a:p>
          <a:p>
            <a:endParaRPr lang="en-US" dirty="0"/>
          </a:p>
        </p:txBody>
      </p:sp>
      <p:pic>
        <p:nvPicPr>
          <p:cNvPr id="4" name="Image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600" y="533400"/>
            <a:ext cx="1447800" cy="1066800"/>
          </a:xfrm>
          <a:prstGeom prst="rect">
            <a:avLst/>
          </a:prstGeom>
        </p:spPr>
      </p:pic>
      <p:pic>
        <p:nvPicPr>
          <p:cNvPr id="5" name="Picture 4" descr="C:\Users\Padmini\Desktop\logo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228600"/>
            <a:ext cx="1676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AutoShape 2" descr="Telangana State Warehousing Corpor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Telangana State Warehousing Corpor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9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Training programme ON Management of Warehouses for Managers/Supervisors and Employees of TGSWC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DAY WORKSHOP ON Image Building and Impact Creation for  Multitasking Staff of  Andhra Pradesh Mahesh Cooperative Urban Bank, Hyderabad</dc:title>
  <dc:creator>Padmini</dc:creator>
  <cp:lastModifiedBy>Padmini</cp:lastModifiedBy>
  <cp:revision>6</cp:revision>
  <dcterms:created xsi:type="dcterms:W3CDTF">2024-06-23T10:09:14Z</dcterms:created>
  <dcterms:modified xsi:type="dcterms:W3CDTF">2024-07-11T05:44:28Z</dcterms:modified>
</cp:coreProperties>
</file>